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3" autoAdjust="0"/>
    <p:restoredTop sz="94632" autoAdjust="0"/>
  </p:normalViewPr>
  <p:slideViewPr>
    <p:cSldViewPr>
      <p:cViewPr varScale="1">
        <p:scale>
          <a:sx n="81" d="100"/>
          <a:sy n="81" d="100"/>
        </p:scale>
        <p:origin x="82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85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Valkonen" userId="36484401-1f39-4b4f-bd87-29a84f6795ae" providerId="ADAL" clId="{8F4E2654-E02F-485A-857D-A3D16A1AA4BF}"/>
    <pc:docChg chg="modSld">
      <pc:chgData name="Petra Valkonen" userId="36484401-1f39-4b4f-bd87-29a84f6795ae" providerId="ADAL" clId="{8F4E2654-E02F-485A-857D-A3D16A1AA4BF}" dt="2021-12-17T07:39:54.602" v="2" actId="20577"/>
      <pc:docMkLst>
        <pc:docMk/>
      </pc:docMkLst>
      <pc:sldChg chg="modSp mod">
        <pc:chgData name="Petra Valkonen" userId="36484401-1f39-4b4f-bd87-29a84f6795ae" providerId="ADAL" clId="{8F4E2654-E02F-485A-857D-A3D16A1AA4BF}" dt="2021-12-17T07:39:54.602" v="2" actId="20577"/>
        <pc:sldMkLst>
          <pc:docMk/>
          <pc:sldMk cId="2221652653" sldId="302"/>
        </pc:sldMkLst>
        <pc:spChg chg="mod">
          <ac:chgData name="Petra Valkonen" userId="36484401-1f39-4b4f-bd87-29a84f6795ae" providerId="ADAL" clId="{8F4E2654-E02F-485A-857D-A3D16A1AA4BF}" dt="2021-12-17T07:39:54.602" v="2" actId="20577"/>
          <ac:spMkLst>
            <pc:docMk/>
            <pc:sldMk cId="2221652653" sldId="302"/>
            <ac:spMk id="3" creationId="{8E5E893B-3EC3-4F97-A756-6BDC1ED23C8B}"/>
          </ac:spMkLst>
        </pc:spChg>
      </pc:sldChg>
    </pc:docChg>
  </pc:docChgLst>
  <pc:docChgLst>
    <pc:chgData name="Petra Valkonen" userId="36484401-1f39-4b4f-bd87-29a84f6795ae" providerId="ADAL" clId="{38A0BB0E-9ABC-4477-A74B-77C277D48993}"/>
    <pc:docChg chg="undo redo custSel delSld modSld">
      <pc:chgData name="Petra Valkonen" userId="36484401-1f39-4b4f-bd87-29a84f6795ae" providerId="ADAL" clId="{38A0BB0E-9ABC-4477-A74B-77C277D48993}" dt="2021-11-10T14:46:33.260" v="151" actId="14100"/>
      <pc:docMkLst>
        <pc:docMk/>
      </pc:docMkLst>
      <pc:sldChg chg="del">
        <pc:chgData name="Petra Valkonen" userId="36484401-1f39-4b4f-bd87-29a84f6795ae" providerId="ADAL" clId="{38A0BB0E-9ABC-4477-A74B-77C277D48993}" dt="2021-11-10T14:39:14.246" v="12" actId="2696"/>
        <pc:sldMkLst>
          <pc:docMk/>
          <pc:sldMk cId="976486310" sldId="283"/>
        </pc:sldMkLst>
      </pc:sldChg>
      <pc:sldChg chg="del">
        <pc:chgData name="Petra Valkonen" userId="36484401-1f39-4b4f-bd87-29a84f6795ae" providerId="ADAL" clId="{38A0BB0E-9ABC-4477-A74B-77C277D48993}" dt="2021-11-10T14:38:44.839" v="0" actId="2696"/>
        <pc:sldMkLst>
          <pc:docMk/>
          <pc:sldMk cId="3077293110" sldId="284"/>
        </pc:sldMkLst>
      </pc:sldChg>
      <pc:sldChg chg="del">
        <pc:chgData name="Petra Valkonen" userId="36484401-1f39-4b4f-bd87-29a84f6795ae" providerId="ADAL" clId="{38A0BB0E-9ABC-4477-A74B-77C277D48993}" dt="2021-11-10T14:38:51.481" v="3" actId="2696"/>
        <pc:sldMkLst>
          <pc:docMk/>
          <pc:sldMk cId="3263958992" sldId="289"/>
        </pc:sldMkLst>
      </pc:sldChg>
      <pc:sldChg chg="del">
        <pc:chgData name="Petra Valkonen" userId="36484401-1f39-4b4f-bd87-29a84f6795ae" providerId="ADAL" clId="{38A0BB0E-9ABC-4477-A74B-77C277D48993}" dt="2021-11-10T14:38:53.715" v="4" actId="2696"/>
        <pc:sldMkLst>
          <pc:docMk/>
          <pc:sldMk cId="1295458616" sldId="290"/>
        </pc:sldMkLst>
      </pc:sldChg>
      <pc:sldChg chg="del">
        <pc:chgData name="Petra Valkonen" userId="36484401-1f39-4b4f-bd87-29a84f6795ae" providerId="ADAL" clId="{38A0BB0E-9ABC-4477-A74B-77C277D48993}" dt="2021-11-10T14:39:16.452" v="13" actId="2696"/>
        <pc:sldMkLst>
          <pc:docMk/>
          <pc:sldMk cId="791859440" sldId="293"/>
        </pc:sldMkLst>
      </pc:sldChg>
      <pc:sldChg chg="del">
        <pc:chgData name="Petra Valkonen" userId="36484401-1f39-4b4f-bd87-29a84f6795ae" providerId="ADAL" clId="{38A0BB0E-9ABC-4477-A74B-77C277D48993}" dt="2021-11-10T14:38:46.722" v="1" actId="2696"/>
        <pc:sldMkLst>
          <pc:docMk/>
          <pc:sldMk cId="1766576105" sldId="296"/>
        </pc:sldMkLst>
      </pc:sldChg>
      <pc:sldChg chg="del">
        <pc:chgData name="Petra Valkonen" userId="36484401-1f39-4b4f-bd87-29a84f6795ae" providerId="ADAL" clId="{38A0BB0E-9ABC-4477-A74B-77C277D48993}" dt="2021-11-10T14:38:55.694" v="5" actId="2696"/>
        <pc:sldMkLst>
          <pc:docMk/>
          <pc:sldMk cId="1598193813" sldId="297"/>
        </pc:sldMkLst>
      </pc:sldChg>
      <pc:sldChg chg="del">
        <pc:chgData name="Petra Valkonen" userId="36484401-1f39-4b4f-bd87-29a84f6795ae" providerId="ADAL" clId="{38A0BB0E-9ABC-4477-A74B-77C277D48993}" dt="2021-11-10T14:38:48.914" v="2" actId="2696"/>
        <pc:sldMkLst>
          <pc:docMk/>
          <pc:sldMk cId="3705538870" sldId="298"/>
        </pc:sldMkLst>
      </pc:sldChg>
      <pc:sldChg chg="del">
        <pc:chgData name="Petra Valkonen" userId="36484401-1f39-4b4f-bd87-29a84f6795ae" providerId="ADAL" clId="{38A0BB0E-9ABC-4477-A74B-77C277D48993}" dt="2021-11-10T14:38:58.209" v="6" actId="2696"/>
        <pc:sldMkLst>
          <pc:docMk/>
          <pc:sldMk cId="1995599109" sldId="299"/>
        </pc:sldMkLst>
      </pc:sldChg>
      <pc:sldChg chg="del">
        <pc:chgData name="Petra Valkonen" userId="36484401-1f39-4b4f-bd87-29a84f6795ae" providerId="ADAL" clId="{38A0BB0E-9ABC-4477-A74B-77C277D48993}" dt="2021-11-10T14:39:00.254" v="7" actId="2696"/>
        <pc:sldMkLst>
          <pc:docMk/>
          <pc:sldMk cId="818707136" sldId="300"/>
        </pc:sldMkLst>
      </pc:sldChg>
      <pc:sldChg chg="del">
        <pc:chgData name="Petra Valkonen" userId="36484401-1f39-4b4f-bd87-29a84f6795ae" providerId="ADAL" clId="{38A0BB0E-9ABC-4477-A74B-77C277D48993}" dt="2021-11-10T14:39:02.527" v="8" actId="2696"/>
        <pc:sldMkLst>
          <pc:docMk/>
          <pc:sldMk cId="726560912" sldId="301"/>
        </pc:sldMkLst>
      </pc:sldChg>
      <pc:sldChg chg="modSp mod">
        <pc:chgData name="Petra Valkonen" userId="36484401-1f39-4b4f-bd87-29a84f6795ae" providerId="ADAL" clId="{38A0BB0E-9ABC-4477-A74B-77C277D48993}" dt="2021-11-10T14:46:33.260" v="151" actId="14100"/>
        <pc:sldMkLst>
          <pc:docMk/>
          <pc:sldMk cId="2221652653" sldId="302"/>
        </pc:sldMkLst>
        <pc:spChg chg="mod">
          <ac:chgData name="Petra Valkonen" userId="36484401-1f39-4b4f-bd87-29a84f6795ae" providerId="ADAL" clId="{38A0BB0E-9ABC-4477-A74B-77C277D48993}" dt="2021-11-10T14:45:26.077" v="144" actId="1076"/>
          <ac:spMkLst>
            <pc:docMk/>
            <pc:sldMk cId="2221652653" sldId="302"/>
            <ac:spMk id="2" creationId="{0D0189D1-520D-4391-A1F5-2B56F0CA94C4}"/>
          </ac:spMkLst>
        </pc:spChg>
        <pc:spChg chg="mod">
          <ac:chgData name="Petra Valkonen" userId="36484401-1f39-4b4f-bd87-29a84f6795ae" providerId="ADAL" clId="{38A0BB0E-9ABC-4477-A74B-77C277D48993}" dt="2021-11-10T14:46:33.260" v="151" actId="14100"/>
          <ac:spMkLst>
            <pc:docMk/>
            <pc:sldMk cId="2221652653" sldId="302"/>
            <ac:spMk id="3" creationId="{8E5E893B-3EC3-4F97-A756-6BDC1ED23C8B}"/>
          </ac:spMkLst>
        </pc:spChg>
      </pc:sldChg>
      <pc:sldChg chg="del">
        <pc:chgData name="Petra Valkonen" userId="36484401-1f39-4b4f-bd87-29a84f6795ae" providerId="ADAL" clId="{38A0BB0E-9ABC-4477-A74B-77C277D48993}" dt="2021-11-10T14:39:08.783" v="9" actId="2696"/>
        <pc:sldMkLst>
          <pc:docMk/>
          <pc:sldMk cId="3023189343" sldId="303"/>
        </pc:sldMkLst>
      </pc:sldChg>
      <pc:sldChg chg="del">
        <pc:chgData name="Petra Valkonen" userId="36484401-1f39-4b4f-bd87-29a84f6795ae" providerId="ADAL" clId="{38A0BB0E-9ABC-4477-A74B-77C277D48993}" dt="2021-11-10T14:39:10.765" v="10" actId="2696"/>
        <pc:sldMkLst>
          <pc:docMk/>
          <pc:sldMk cId="1031650312" sldId="304"/>
        </pc:sldMkLst>
      </pc:sldChg>
      <pc:sldChg chg="del">
        <pc:chgData name="Petra Valkonen" userId="36484401-1f39-4b4f-bd87-29a84f6795ae" providerId="ADAL" clId="{38A0BB0E-9ABC-4477-A74B-77C277D48993}" dt="2021-11-10T14:39:12.526" v="11" actId="2696"/>
        <pc:sldMkLst>
          <pc:docMk/>
          <pc:sldMk cId="4130438794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07A98-F183-496E-A0F8-6D72AA749C2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73933-845B-4000-84FD-A62DF8FCA8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73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ION ALKU väripohj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13" name="Otsikko 1"/>
          <p:cNvSpPr>
            <a:spLocks noGrp="1"/>
          </p:cNvSpPr>
          <p:nvPr>
            <p:ph type="ctrTitle" hasCustomPrompt="1"/>
          </p:nvPr>
        </p:nvSpPr>
        <p:spPr>
          <a:xfrm>
            <a:off x="336000" y="3356992"/>
            <a:ext cx="11520000" cy="1080120"/>
          </a:xfrm>
        </p:spPr>
        <p:txBody>
          <a:bodyPr>
            <a:noAutofit/>
          </a:bodyPr>
          <a:lstStyle>
            <a:lvl1pPr algn="ctr">
              <a:lnSpc>
                <a:spcPts val="5200"/>
              </a:lnSpc>
              <a:defRPr sz="5000" cap="all" spc="1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 dirty="0"/>
              <a:t>Uuden osion alku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36000" y="4797152"/>
            <a:ext cx="11520000" cy="648072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Välilehti esityksen eri osille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89E2B9E-0C83-476C-A900-559824FCE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81252" y="-376822"/>
            <a:ext cx="1213155" cy="2490714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68F5BC3-87FF-42D0-8999-864198FEA7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464970"/>
            <a:ext cx="1156350" cy="443750"/>
          </a:xfrm>
          <a:prstGeom prst="rect">
            <a:avLst/>
          </a:prstGeom>
        </p:spPr>
      </p:pic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A7B9200-409D-4344-AAA2-C627FBF67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985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240000" y="188640"/>
            <a:ext cx="11712000" cy="6516000"/>
          </a:xfrm>
          <a:ln w="228600">
            <a:noFill/>
            <a:miter lim="800000"/>
          </a:ln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05266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accent1"/>
                </a:solidFill>
                <a:latin typeface="Tondu Bet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>
                <a:solidFill>
                  <a:schemeClr val="accent1"/>
                </a:solidFill>
              </a:rPr>
              <a:t>#PARTIOSCOUT</a:t>
            </a:r>
          </a:p>
          <a:p>
            <a:r>
              <a:rPr lang="fi-FI" dirty="0">
                <a:solidFill>
                  <a:schemeClr val="accent1"/>
                </a:solidFill>
              </a:rPr>
              <a:t>WWW.PARTIO.FI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47" y="5554363"/>
            <a:ext cx="2501907" cy="720080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47" y="5706763"/>
            <a:ext cx="2501907" cy="720080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447" y="5859163"/>
            <a:ext cx="2501907" cy="72008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819" y="332656"/>
            <a:ext cx="1541800" cy="44375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E1AFD8C2-8B33-4EF5-BC8C-054C0B12F0D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36F679-A9FA-41CD-9335-8EE38320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Partiolaiset –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Scouter</a:t>
            </a:r>
            <a:r>
              <a:rPr lang="fi-FI" dirty="0"/>
              <a:t> ry</a:t>
            </a:r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0173F47A-1CD4-459D-AF15-7F1BC6A679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3066530"/>
            <a:ext cx="10363200" cy="1010543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accent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48062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14400" y="3066530"/>
            <a:ext cx="10363200" cy="1010543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052664"/>
            <a:ext cx="8534400" cy="124854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WWW.PARTIO.FI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FB57A20-1DCF-4A37-A989-1C6C13E9DF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5588753"/>
            <a:ext cx="1156350" cy="44375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BDAF27C7-3B2B-4F15-8E8A-F0C4F87AD0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81252" y="-376822"/>
            <a:ext cx="1213155" cy="24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8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240000" y="171000"/>
            <a:ext cx="11712000" cy="6516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5360" y="5877272"/>
            <a:ext cx="11521280" cy="64807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highlight>
                  <a:srgbClr val="000080"/>
                </a:highlight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4F90A48E-1839-4147-8A2C-4CB6B796F7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81252" y="-376822"/>
            <a:ext cx="1213155" cy="2490714"/>
          </a:xfrm>
          <a:prstGeom prst="rect">
            <a:avLst/>
          </a:prstGeom>
        </p:spPr>
      </p:pic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D152C25-98A4-4143-8401-EEAAACADB29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/>
              <a:t>Suomen Partiolaiset –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Scouter</a:t>
            </a:r>
            <a:r>
              <a:rPr lang="fi-FI" dirty="0"/>
              <a:t> ry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28444A5E-E7BE-4A82-9DE2-17AA6BE189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464970"/>
            <a:ext cx="1156350" cy="443750"/>
          </a:xfrm>
          <a:prstGeom prst="rect">
            <a:avLst/>
          </a:prstGeom>
        </p:spPr>
      </p:pic>
      <p:sp>
        <p:nvSpPr>
          <p:cNvPr id="5" name="Otsikko 4">
            <a:extLst>
              <a:ext uri="{FF2B5EF4-FFF2-40B4-BE49-F238E27FC236}">
                <a16:creationId xmlns:a16="http://schemas.microsoft.com/office/drawing/2014/main" id="{3D0BC4B4-8122-42DC-9C4D-270D434F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81231"/>
            <a:ext cx="10972800" cy="1143000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93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240000" y="171000"/>
            <a:ext cx="11712000" cy="6516000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94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7F60C05-5812-4519-A9F5-4A4ED3E6A7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16480" y="4400598"/>
            <a:ext cx="1041511" cy="2138314"/>
          </a:xfrm>
          <a:prstGeom prst="rect">
            <a:avLst/>
          </a:prstGeom>
        </p:spPr>
      </p:pic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C74BFE84-A3C1-4510-9616-B389290551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0000" y="171001"/>
            <a:ext cx="4617974" cy="65160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DCB80C4C-88A4-470C-820E-CBCB985A2F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2776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C74BFE84-A3C1-4510-9616-B389290551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0000" y="171001"/>
            <a:ext cx="4617974" cy="65160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2938BCF7-3056-4708-BA2D-02A00D8712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919" y="5127995"/>
            <a:ext cx="1653035" cy="1350454"/>
          </a:xfrm>
          <a:prstGeom prst="rect">
            <a:avLst/>
          </a:prstGeom>
        </p:spPr>
      </p:pic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F04367AC-B546-4931-8377-D6B3CD98C6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3617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br>
              <a:rPr lang="fi-FI" dirty="0"/>
            </a:br>
            <a:r>
              <a:rPr lang="fi-FI" dirty="0" err="1"/>
              <a:t>xxxxxxxxx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C74BFE84-A3C1-4510-9616-B389290551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0000" y="171001"/>
            <a:ext cx="4617974" cy="65160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8230873-E3F5-48FD-B345-3D243A0BBE4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903" y="5623224"/>
            <a:ext cx="1653035" cy="830268"/>
          </a:xfrm>
          <a:prstGeom prst="rect">
            <a:avLst/>
          </a:prstGeom>
        </p:spPr>
      </p:pic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8021318E-248D-4DD4-B6DA-4F06BCDA52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1002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br>
              <a:rPr lang="fi-FI" dirty="0"/>
            </a:br>
            <a:r>
              <a:rPr lang="fi-FI" dirty="0" err="1"/>
              <a:t>xxxxxxxxx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C74BFE84-A3C1-4510-9616-B389290551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0000" y="171001"/>
            <a:ext cx="4617974" cy="65160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3BD3A019-CBAF-4BFF-9644-1F9F0F2DF6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4826109"/>
            <a:ext cx="958268" cy="1606805"/>
          </a:xfrm>
          <a:prstGeom prst="rect">
            <a:avLst/>
          </a:prstGeom>
        </p:spPr>
      </p:pic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A63E3125-90B7-4ABA-A232-58AC35D54B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729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br>
              <a:rPr lang="fi-FI" dirty="0"/>
            </a:br>
            <a:r>
              <a:rPr lang="fi-FI" dirty="0" err="1"/>
              <a:t>xxxxxxxxx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sp>
        <p:nvSpPr>
          <p:cNvPr id="5" name="Kuvan paikkamerkki 4">
            <a:extLst>
              <a:ext uri="{FF2B5EF4-FFF2-40B4-BE49-F238E27FC236}">
                <a16:creationId xmlns:a16="http://schemas.microsoft.com/office/drawing/2014/main" id="{C74BFE84-A3C1-4510-9616-B389290551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0000" y="171001"/>
            <a:ext cx="4617974" cy="65160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C70B50F-463C-4FFD-9011-B55329987A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32" y="5585596"/>
            <a:ext cx="1967568" cy="895258"/>
          </a:xfrm>
          <a:prstGeom prst="rect">
            <a:avLst/>
          </a:prstGeom>
        </p:spPr>
      </p:pic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5B6ED4B3-E718-41F7-96C5-4135DCC0ADC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0972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ISÄLTÖ ots + tekst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240000" y="171000"/>
            <a:ext cx="11712000" cy="65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n>
                <a:noFill/>
              </a:ln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5375920" y="548680"/>
            <a:ext cx="4694312" cy="1728192"/>
          </a:xfrm>
        </p:spPr>
        <p:txBody>
          <a:bodyPr anchor="b"/>
          <a:lstStyle>
            <a:lvl1pPr algn="l">
              <a:lnSpc>
                <a:spcPts val="4000"/>
              </a:lnSpc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br>
              <a:rPr lang="fi-FI" dirty="0"/>
            </a:br>
            <a:r>
              <a:rPr lang="fi-FI" dirty="0" err="1"/>
              <a:t>xxxxxxxxx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883F595-F2ED-4708-B021-295E1DC96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Suomen Partiolaiset – Finlands Scouter ry</a:t>
            </a:r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B7DBA953-649B-4C21-9381-15A35C2313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5" y="425086"/>
            <a:ext cx="1155386" cy="4428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2C70B50F-463C-4FFD-9011-B55329987A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32" y="5585596"/>
            <a:ext cx="1967568" cy="895258"/>
          </a:xfrm>
          <a:prstGeom prst="rect">
            <a:avLst/>
          </a:prstGeom>
        </p:spPr>
      </p:pic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5B6ED4B3-E718-41F7-96C5-4135DCC0ADC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5920" y="2339654"/>
            <a:ext cx="4863787" cy="3982221"/>
          </a:xfrm>
        </p:spPr>
        <p:txBody>
          <a:bodyPr>
            <a:noAutofit/>
          </a:bodyPr>
          <a:lstStyle>
            <a:lvl1pPr marL="342900" indent="-34290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Blip>
                <a:blip r:embed="rId4"/>
              </a:buBlip>
              <a:defRPr sz="1800"/>
            </a:lvl1pPr>
            <a:lvl2pPr>
              <a:lnSpc>
                <a:spcPts val="2000"/>
              </a:lnSpc>
              <a:spcAft>
                <a:spcPts val="1200"/>
              </a:spcAft>
              <a:defRPr sz="1600"/>
            </a:lvl2pPr>
            <a:lvl3pPr>
              <a:lnSpc>
                <a:spcPts val="2000"/>
              </a:lnSpc>
              <a:spcAft>
                <a:spcPts val="1200"/>
              </a:spcAft>
              <a:defRPr sz="1600"/>
            </a:lvl3pPr>
            <a:lvl4pPr>
              <a:lnSpc>
                <a:spcPts val="2000"/>
              </a:lnSpc>
              <a:spcAft>
                <a:spcPts val="1200"/>
              </a:spcAft>
              <a:defRPr sz="1600"/>
            </a:lvl4pPr>
            <a:lvl5pPr>
              <a:lnSpc>
                <a:spcPts val="2000"/>
              </a:lnSpc>
              <a:spcAft>
                <a:spcPts val="1200"/>
              </a:spcAft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8F9367AD-E866-4678-A1C2-1DB10D7909A9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6019" y="548680"/>
            <a:ext cx="4631869" cy="5472607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21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76CB7A-FD2B-42BE-B03F-46180AAAD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Suomen Partiolaiset –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Scouter</a:t>
            </a:r>
            <a:r>
              <a:rPr lang="fi-FI" dirty="0"/>
              <a:t> ry</a:t>
            </a:r>
          </a:p>
        </p:txBody>
      </p:sp>
    </p:spTree>
    <p:extLst>
      <p:ext uri="{BB962C8B-B14F-4D97-AF65-F5344CB8AC3E}">
        <p14:creationId xmlns:p14="http://schemas.microsoft.com/office/powerpoint/2010/main" val="21694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92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7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ondu Beta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FontTx/>
        <a:buBlip>
          <a:blip r:embed="rId13"/>
        </a:buBlip>
        <a:defRPr sz="1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0189D1-520D-4391-A1F5-2B56F0CA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3872" y="267604"/>
            <a:ext cx="5616624" cy="1296144"/>
          </a:xfrm>
        </p:spPr>
        <p:txBody>
          <a:bodyPr/>
          <a:lstStyle/>
          <a:p>
            <a:r>
              <a:rPr lang="fi-FI" dirty="0"/>
              <a:t>Turvallisemman tilan periaatteet</a:t>
            </a:r>
          </a:p>
        </p:txBody>
      </p:sp>
      <p:pic>
        <p:nvPicPr>
          <p:cNvPr id="7" name="Kuvan paikkamerkki 6">
            <a:extLst>
              <a:ext uri="{FF2B5EF4-FFF2-40B4-BE49-F238E27FC236}">
                <a16:creationId xmlns:a16="http://schemas.microsoft.com/office/drawing/2014/main" id="{81F4727C-45B8-4103-8983-1A7CF01725C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18" r="34718"/>
          <a:stretch/>
        </p:blipFill>
        <p:spPr/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5E893B-3EC3-4F97-A756-6BDC1ED2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888" y="1700808"/>
            <a:ext cx="6768752" cy="4411999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/>
              <a:t>Tapahtumassamme jokainen saa olla ja tulla kuulluksi omana itsenään. Siksi:</a:t>
            </a:r>
          </a:p>
          <a:p>
            <a:r>
              <a:rPr lang="fi-FI" sz="1600" dirty="0"/>
              <a:t>Tapahtumassamme ei ole tilaa väkivallalle tai suvaitsemattomuudelle</a:t>
            </a:r>
          </a:p>
          <a:p>
            <a:r>
              <a:rPr lang="fi-FI" sz="1600" dirty="0"/>
              <a:t>Olen avoin ja kuunteleva</a:t>
            </a:r>
          </a:p>
          <a:p>
            <a:r>
              <a:rPr lang="fi-FI" sz="1600" dirty="0"/>
              <a:t>En oleta. En tee oletuksia identiteetistä, sukupuolesta, seksuaalisesta suuntautumisesta, partio- tai muusta </a:t>
            </a:r>
            <a:r>
              <a:rPr lang="fi-FI" sz="1600"/>
              <a:t>taustasta, sosioekonomisesta asemasta, </a:t>
            </a:r>
            <a:r>
              <a:rPr lang="fi-FI" sz="1600" dirty="0"/>
              <a:t>elämäntilanteesta tai perhesuhteista. En oleta, että kaikki ajattelevat samoin tai pystyvät samaan kuin minä</a:t>
            </a:r>
          </a:p>
          <a:p>
            <a:r>
              <a:rPr lang="fi-FI" sz="1600" dirty="0"/>
              <a:t>Arvostan moninaisuuttamme ja annan muille tilaa ilmaista itseään</a:t>
            </a:r>
          </a:p>
          <a:p>
            <a:r>
              <a:rPr lang="fi-FI" sz="1600" dirty="0"/>
              <a:t>Kunnioitan toisten henkilökohtaista tilaa ja rajoja, niin fyysisiä kuin muunlaisiakin</a:t>
            </a:r>
          </a:p>
          <a:p>
            <a:r>
              <a:rPr lang="fi-FI" sz="1600" dirty="0"/>
              <a:t>Välitän ja pidän huolta. Itsestäni, muista ja ympäristöstä</a:t>
            </a:r>
          </a:p>
          <a:p>
            <a:r>
              <a:rPr lang="fi-FI" sz="1600" dirty="0"/>
              <a:t>Myötävaikutan ja levitän positiivista ilmapiiriä</a:t>
            </a:r>
          </a:p>
          <a:p>
            <a:r>
              <a:rPr lang="fi-FI" sz="1600" dirty="0"/>
              <a:t>Olen luottamuksen arvoinen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22165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ARTIO 2016 2">
      <a:dk1>
        <a:sysClr val="windowText" lastClr="000000"/>
      </a:dk1>
      <a:lt1>
        <a:sysClr val="window" lastClr="FFFFFF"/>
      </a:lt1>
      <a:dk2>
        <a:srgbClr val="253764"/>
      </a:dk2>
      <a:lt2>
        <a:srgbClr val="F04150"/>
      </a:lt2>
      <a:accent1>
        <a:srgbClr val="28AAE1"/>
      </a:accent1>
      <a:accent2>
        <a:srgbClr val="F04150"/>
      </a:accent2>
      <a:accent3>
        <a:srgbClr val="14A54B"/>
      </a:accent3>
      <a:accent4>
        <a:srgbClr val="F0A01E"/>
      </a:accent4>
      <a:accent5>
        <a:srgbClr val="F0E105"/>
      </a:accent5>
      <a:accent6>
        <a:srgbClr val="F04150"/>
      </a:accent6>
      <a:hlink>
        <a:srgbClr val="253764"/>
      </a:hlink>
      <a:folHlink>
        <a:srgbClr val="5B79C2"/>
      </a:folHlink>
    </a:clrScheme>
    <a:fontScheme name="PARTIO TYYLIT">
      <a:majorFont>
        <a:latin typeface="Tondu Beta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Flow_SignoffStatus xmlns="693008a3-b620-435b-8a88-6220345835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A77E559564FA748923C6D1A19ECA14C" ma:contentTypeVersion="12" ma:contentTypeDescription="Luo uusi asiakirja." ma:contentTypeScope="" ma:versionID="637f9787d347bb10118ee1362826a6a3">
  <xsd:schema xmlns:xsd="http://www.w3.org/2001/XMLSchema" xmlns:xs="http://www.w3.org/2001/XMLSchema" xmlns:p="http://schemas.microsoft.com/office/2006/metadata/properties" xmlns:ns1="http://schemas.microsoft.com/sharepoint/v3" xmlns:ns2="a7904a2a-a6b8-4804-8029-9e8f7c7104f7" xmlns:ns3="693008a3-b620-435b-8a88-6220345835d2" targetNamespace="http://schemas.microsoft.com/office/2006/metadata/properties" ma:root="true" ma:fieldsID="16ac08f9ec99d2211fbe2be6f12ba1c9" ns1:_="" ns2:_="" ns3:_="">
    <xsd:import namespace="http://schemas.microsoft.com/sharepoint/v3"/>
    <xsd:import namespace="a7904a2a-a6b8-4804-8029-9e8f7c7104f7"/>
    <xsd:import namespace="693008a3-b620-435b-8a88-6220345835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04a2a-a6b8-4804-8029-9e8f7c7104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008a3-b620-435b-8a88-6220345835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Kuittauksen tila" ma:internalName="Kuittauksen_x0020_tila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A1F0FF-402E-48EA-8CB1-F2AFAD27BFCE}">
  <ds:schemaRefs>
    <ds:schemaRef ds:uri="693008a3-b620-435b-8a88-6220345835d2"/>
    <ds:schemaRef ds:uri="http://purl.org/dc/dcmitype/"/>
    <ds:schemaRef ds:uri="a7904a2a-a6b8-4804-8029-9e8f7c7104f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16FAE9F-5C2B-42F2-8293-267EBBEAC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5D1C2-6DB6-4916-808B-93C327C4AC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904a2a-a6b8-4804-8029-9e8f7c7104f7"/>
    <ds:schemaRef ds:uri="693008a3-b620-435b-8a88-622034583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100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PT Sans</vt:lpstr>
      <vt:lpstr>Tondu Beta</vt:lpstr>
      <vt:lpstr>Office-teema</vt:lpstr>
      <vt:lpstr>Turvallisemman tilan periaatteet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Jenni Lahtinen</dc:creator>
  <cp:lastModifiedBy>Petra Valkonen</cp:lastModifiedBy>
  <cp:revision>424</cp:revision>
  <dcterms:created xsi:type="dcterms:W3CDTF">2015-10-07T12:51:21Z</dcterms:created>
  <dcterms:modified xsi:type="dcterms:W3CDTF">2021-12-17T07:40:13Z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0x0101000A77E559564FA748923C6D1A19ECA14C</vt:lpwstr>
  </property>
  <property fmtid="{D5CDD505-2E9C-101B-9397-08002B2CF9AE}" pid="3" name="AuthorIds_UIVersion_2048">
    <vt:lpwstr>35</vt:lpwstr>
  </property>
</Properties>
</file>